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39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595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34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26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83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9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2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9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3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3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8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9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FB23-062D-43A1-A1D7-ED493E13941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CCC7-8717-44BA-B2D5-A07490E9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25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is the American Dream represented in the Great Gatsby?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By:Richard</a:t>
            </a:r>
            <a:r>
              <a:rPr lang="en-US" sz="3200" dirty="0" smtClean="0"/>
              <a:t> Brown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410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American Dream?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American Dream is mostly about equality</a:t>
            </a:r>
          </a:p>
          <a:p>
            <a:r>
              <a:rPr lang="en-US" dirty="0" smtClean="0"/>
              <a:t>It says that everyone deserves the same opportunity's in life</a:t>
            </a:r>
          </a:p>
          <a:p>
            <a:r>
              <a:rPr lang="en-US" dirty="0" smtClean="0"/>
              <a:t>Everyone should be as successful as one another</a:t>
            </a:r>
          </a:p>
          <a:p>
            <a:r>
              <a:rPr lang="en-US" dirty="0" smtClean="0"/>
              <a:t>Everyone should have as much freedom as one another</a:t>
            </a:r>
          </a:p>
          <a:p>
            <a:r>
              <a:rPr lang="en-US" dirty="0" smtClean="0"/>
              <a:t>Your social class should not affect how your treated</a:t>
            </a:r>
          </a:p>
          <a:p>
            <a:r>
              <a:rPr lang="en-US" dirty="0" smtClean="0"/>
              <a:t>Neither should you circumstances at birth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3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shown in the great </a:t>
            </a:r>
            <a:r>
              <a:rPr lang="en-US" dirty="0" err="1" smtClean="0"/>
              <a:t>gatsby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separated by East and West egg</a:t>
            </a:r>
          </a:p>
          <a:p>
            <a:r>
              <a:rPr lang="en-US" dirty="0" smtClean="0"/>
              <a:t>People are labeled by old or new money</a:t>
            </a:r>
          </a:p>
          <a:p>
            <a:r>
              <a:rPr lang="en-US" dirty="0" smtClean="0"/>
              <a:t>No where else is like the valley of ashes</a:t>
            </a:r>
          </a:p>
          <a:p>
            <a:r>
              <a:rPr lang="en-US" dirty="0" smtClean="0"/>
              <a:t>The valley of ashes is a dark depressing place</a:t>
            </a:r>
          </a:p>
          <a:p>
            <a:r>
              <a:rPr lang="en-US" dirty="0" smtClean="0"/>
              <a:t>The “egg’s” is a much better place</a:t>
            </a:r>
          </a:p>
          <a:p>
            <a:r>
              <a:rPr lang="en-US" dirty="0" smtClean="0"/>
              <a:t>The poor will never be able to do </a:t>
            </a:r>
            <a:r>
              <a:rPr lang="en-US" smtClean="0"/>
              <a:t>what the wealthy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2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American Dream means to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 the American Dream means everyone is equal</a:t>
            </a:r>
          </a:p>
          <a:p>
            <a:r>
              <a:rPr lang="en-US" dirty="0" smtClean="0"/>
              <a:t>It says that one should not be treated different the one another for no reason</a:t>
            </a:r>
          </a:p>
          <a:p>
            <a:r>
              <a:rPr lang="en-US" dirty="0" smtClean="0"/>
              <a:t>Just because someone is different then you</a:t>
            </a:r>
            <a:r>
              <a:rPr lang="en-US" dirty="0"/>
              <a:t> </a:t>
            </a:r>
            <a:r>
              <a:rPr lang="en-US" dirty="0" err="1" smtClean="0"/>
              <a:t>you</a:t>
            </a:r>
            <a:r>
              <a:rPr lang="en-US" dirty="0" smtClean="0"/>
              <a:t> shouldn’t make fun of them</a:t>
            </a:r>
          </a:p>
          <a:p>
            <a:r>
              <a:rPr lang="en-US" dirty="0" smtClean="0"/>
              <a:t>People cant help if they are born different or if there different at all</a:t>
            </a:r>
          </a:p>
          <a:p>
            <a:r>
              <a:rPr lang="en-US" dirty="0" smtClean="0"/>
              <a:t>You wouldn’t like it if someone made fun of you</a:t>
            </a:r>
          </a:p>
          <a:p>
            <a:r>
              <a:rPr lang="en-US" dirty="0" smtClean="0"/>
              <a:t>Therefore don’t make fun of people and </a:t>
            </a:r>
            <a:r>
              <a:rPr lang="en-US" smtClean="0"/>
              <a:t>be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94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30</TotalTime>
  <Words>208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Rockwell</vt:lpstr>
      <vt:lpstr>Damask</vt:lpstr>
      <vt:lpstr>How is the American Dream represented in the Great Gatsby?</vt:lpstr>
      <vt:lpstr>What is the American Dream?</vt:lpstr>
      <vt:lpstr>How is it shown in the great gatsby</vt:lpstr>
      <vt:lpstr>What the American Dream means to 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the American Dream represented in the Great Gatsby?</dc:title>
  <dc:creator>2017rbrown</dc:creator>
  <cp:lastModifiedBy>2017rbrown</cp:lastModifiedBy>
  <cp:revision>4</cp:revision>
  <dcterms:created xsi:type="dcterms:W3CDTF">2016-01-11T04:13:55Z</dcterms:created>
  <dcterms:modified xsi:type="dcterms:W3CDTF">2016-01-13T20:24:10Z</dcterms:modified>
</cp:coreProperties>
</file>