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Dear Mama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By:Richard</a:t>
            </a:r>
            <a:r>
              <a:rPr lang="en-US" dirty="0" smtClean="0"/>
              <a:t> brown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But now the road got rough, you're alone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You're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tryin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to raise two bad kids on your own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there's no way I can pay you back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But my plan is to show you that I understand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are appreciated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759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Pour out some liquor and I reminisce, cause through the drama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can always depend on my mama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when it seems that I'm hopeless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say the words that can get me back in focus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When I was sick as a little kid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To keep me happy there's no limit to the things you did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all my childhood memories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Are full of all the sweet things you did for 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09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even though I act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craaazy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gotta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thank the Lord that you made me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There are no words that can express how I feel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never kept a secret, always stayed real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I appreciate, how you raised me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all the extra love that you gave 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599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wish I could take the pain away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If you can make it through the night there's a brighter day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Everything will be alright if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ya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hold 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It's a struggle everyday,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gotta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roll 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there's no way I can pay you back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But my plan is to show you that I understand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are appreciated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057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When I was young me and my mama had beef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Seventeen years old kicked out on the streets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Though back at the time, I never thought I'd see her face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Ain't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a woman alive that could take my mama's place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Suspended from school; and scared to go home, I was a fool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with the big boys,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breakin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all the rules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16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shed tears with my baby sister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Over the years we was poorer than the other little kids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even though we had different daddy's, the same drama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When things went wrong we'd blame mama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648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reminisce on the stress I caused, it was hell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Huggin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on my mama from a jail cell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who'd think in elementary?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Heeey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! I see the penitentiary, one day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runnin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from the police, that's right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Mama catch me, put a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whoopin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to my backside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959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even as a crack fiend, mama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always was a black queen, mama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finally understand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for a woman it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ain't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easy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tryin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to raise a man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always was committed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 poor single mother on welfare, tell me how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ya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did it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There's no way I can pay you back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But the plan is to show you that I understand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are appreciated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295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Lady...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Don't cha know we love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ya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? Sweet lady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Dear mama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Place no one above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ya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, sweet lady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 are appreciated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Don't cha know we love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ya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010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Now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ain't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nobody tell us it was fair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No love from my daddy cause the coward wasn't there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He passed away and I didn't cry, cause my anger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wouldn't let me feel for a stranger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They say I'm wrong and I'm heartless, but all along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was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lookin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for a father he was gone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876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hung around with the Thugs, and even though they sold drugs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They showed a young brother love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moved out and started really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hangin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needed money of my own so I started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slangin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ain't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guilty cause, even though I sell rocks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It feels good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puttin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money in your mailbox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love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payin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rent when the rent's due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981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 hope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ya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got the diamond necklace that I sent to you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Cause when I was low you was there for me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never left me alone because you cared for me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I could see you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comin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home after work late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You're in the kitchen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tryin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to fix us a hot plate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Ya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just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workin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with the scraps you was given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And mama made miracles every </a:t>
            </a:r>
            <a:r>
              <a:rPr lang="en-US" sz="2800" dirty="0" err="1">
                <a:solidFill>
                  <a:srgbClr val="000000"/>
                </a:solidFill>
                <a:latin typeface="Verdana" panose="020B0604030504040204" pitchFamily="34" charset="0"/>
              </a:rPr>
              <a:t>Thanksgivin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33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122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Verdana</vt:lpstr>
      <vt:lpstr>Wingdings 3</vt:lpstr>
      <vt:lpstr>Ion</vt:lpstr>
      <vt:lpstr>Dear Mama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Mama</dc:title>
  <dc:creator>2017rbrown</dc:creator>
  <cp:lastModifiedBy>2017rbrown</cp:lastModifiedBy>
  <cp:revision>2</cp:revision>
  <dcterms:created xsi:type="dcterms:W3CDTF">2016-02-10T20:32:46Z</dcterms:created>
  <dcterms:modified xsi:type="dcterms:W3CDTF">2016-02-10T20:49:27Z</dcterms:modified>
</cp:coreProperties>
</file>